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4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2545-DD5F-493F-897C-CE1C5CF34625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1211-1AE9-4288-8C1F-D31EE17092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610628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2545-DD5F-493F-897C-CE1C5CF34625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1211-1AE9-4288-8C1F-D31EE17092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136156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2545-DD5F-493F-897C-CE1C5CF34625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1211-1AE9-4288-8C1F-D31EE17092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197095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2545-DD5F-493F-897C-CE1C5CF34625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1211-1AE9-4288-8C1F-D31EE17092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332572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2545-DD5F-493F-897C-CE1C5CF34625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1211-1AE9-4288-8C1F-D31EE17092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478409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2545-DD5F-493F-897C-CE1C5CF34625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1211-1AE9-4288-8C1F-D31EE17092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662227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2545-DD5F-493F-897C-CE1C5CF34625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1211-1AE9-4288-8C1F-D31EE17092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05924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2545-DD5F-493F-897C-CE1C5CF34625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1211-1AE9-4288-8C1F-D31EE17092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8354475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2545-DD5F-493F-897C-CE1C5CF34625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1211-1AE9-4288-8C1F-D31EE17092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3086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2545-DD5F-493F-897C-CE1C5CF34625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1211-1AE9-4288-8C1F-D31EE17092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647487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E2545-DD5F-493F-897C-CE1C5CF34625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21211-1AE9-4288-8C1F-D31EE17092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8990687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2545-DD5F-493F-897C-CE1C5CF34625}" type="datetimeFigureOut">
              <a:rPr lang="fr-FR" smtClean="0"/>
              <a:t>28/02/2019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21211-1AE9-4288-8C1F-D31EE17092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18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Contre rendu commission TSC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fr-FR" altLang="fr-FR" dirty="0">
              <a:solidFill>
                <a:srgbClr val="336699"/>
              </a:solidFill>
              <a:latin typeface="Impact" pitchFamily="34" charset="0"/>
            </a:endParaRPr>
          </a:p>
          <a:p>
            <a:endParaRPr lang="fr-FR" altLang="fr-FR" dirty="0">
              <a:solidFill>
                <a:srgbClr val="336699"/>
              </a:solidFill>
              <a:latin typeface="Impact" pitchFamily="34" charset="0"/>
            </a:endParaRPr>
          </a:p>
          <a:p>
            <a:r>
              <a:rPr lang="fr-FR" altLang="fr-FR" dirty="0">
                <a:solidFill>
                  <a:srgbClr val="336699"/>
                </a:solidFill>
                <a:latin typeface="Impact" pitchFamily="34" charset="0"/>
              </a:rPr>
              <a:t>Rapport d’activités</a:t>
            </a:r>
          </a:p>
          <a:p>
            <a:r>
              <a:rPr lang="fr-FR" altLang="fr-FR" dirty="0">
                <a:solidFill>
                  <a:srgbClr val="336699"/>
                </a:solidFill>
                <a:latin typeface="Impact" pitchFamily="34" charset="0"/>
              </a:rPr>
              <a:t>2018-2019</a:t>
            </a:r>
          </a:p>
          <a:p>
            <a:endParaRPr lang="fr-FR" dirty="0"/>
          </a:p>
        </p:txBody>
      </p:sp>
      <p:sp>
        <p:nvSpPr>
          <p:cNvPr id="5" name="AutoShape 2" descr="RÃ©sultat de recherche d'images pour &quot;logo FFESSM AURA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07473"/>
            <a:ext cx="338437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59099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fr-FR" altLang="fr-FR" sz="3300" i="1" dirty="0">
                <a:latin typeface="Helvetica" charset="0"/>
              </a:rPr>
              <a:t>En bref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fr-FR" altLang="fr-FR" sz="2600" dirty="0">
                <a:latin typeface="Helvetica" charset="0"/>
              </a:rPr>
              <a:t>AURA présent dans les CODEP 69, 63, 74  dans le 15 et le 07 depuis le mois de Mars</a:t>
            </a:r>
          </a:p>
          <a:p>
            <a:pPr lvl="1" indent="-342900">
              <a:lnSpc>
                <a:spcPct val="90000"/>
              </a:lnSpc>
            </a:pPr>
            <a:r>
              <a:rPr lang="fr-FR" altLang="fr-FR" sz="2200" i="1" dirty="0">
                <a:latin typeface="Helvetica" charset="0"/>
              </a:rPr>
              <a:t> 7 compétitions &amp; 1 championnat régional</a:t>
            </a:r>
          </a:p>
          <a:p>
            <a:pPr lvl="1" indent="-342900">
              <a:lnSpc>
                <a:spcPct val="90000"/>
              </a:lnSpc>
            </a:pPr>
            <a:r>
              <a:rPr lang="fr-FR" altLang="fr-FR" sz="2200" i="1" dirty="0">
                <a:latin typeface="Helvetica" charset="0"/>
              </a:rPr>
              <a:t> Activités des cadres, instructeurs</a:t>
            </a:r>
          </a:p>
          <a:p>
            <a:pPr lvl="1" indent="-342900">
              <a:lnSpc>
                <a:spcPct val="90000"/>
              </a:lnSpc>
            </a:pPr>
            <a:r>
              <a:rPr lang="fr-FR" altLang="fr-FR" sz="2200" i="1" dirty="0">
                <a:latin typeface="Helvetica" charset="0"/>
              </a:rPr>
              <a:t> Les découvertes &amp; initiations en région</a:t>
            </a:r>
          </a:p>
          <a:p>
            <a:pPr marL="400050" lvl="1" indent="0">
              <a:lnSpc>
                <a:spcPct val="90000"/>
              </a:lnSpc>
              <a:buNone/>
            </a:pPr>
            <a:endParaRPr lang="fr-FR" altLang="fr-FR" sz="2200" i="1" dirty="0">
              <a:latin typeface="Helvetica" charset="0"/>
            </a:endParaRPr>
          </a:p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674896"/>
            <a:ext cx="2880320" cy="19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015660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compétitions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altLang="fr-FR" dirty="0">
                <a:latin typeface="Arial" pitchFamily="34" charset="0"/>
              </a:rPr>
              <a:t>Compétitions</a:t>
            </a:r>
          </a:p>
          <a:p>
            <a:pPr lvl="2">
              <a:lnSpc>
                <a:spcPct val="90000"/>
              </a:lnSpc>
            </a:pPr>
            <a:r>
              <a:rPr lang="fr-FR" altLang="fr-FR" sz="2300" dirty="0">
                <a:latin typeface="Arial" pitchFamily="34" charset="0"/>
              </a:rPr>
              <a:t>[club] Trophée des Allobroges, Eau Libre</a:t>
            </a:r>
          </a:p>
          <a:p>
            <a:pPr lvl="2">
              <a:lnSpc>
                <a:spcPct val="90000"/>
              </a:lnSpc>
            </a:pPr>
            <a:r>
              <a:rPr lang="fr-FR" altLang="fr-FR" sz="2300" dirty="0">
                <a:latin typeface="Arial" pitchFamily="34" charset="0"/>
              </a:rPr>
              <a:t>[club] 1 manifestation à La </a:t>
            </a:r>
            <a:r>
              <a:rPr lang="fr-FR" altLang="fr-FR" sz="2300" dirty="0" err="1">
                <a:latin typeface="Arial" pitchFamily="34" charset="0"/>
              </a:rPr>
              <a:t>Mulatière</a:t>
            </a:r>
            <a:r>
              <a:rPr lang="fr-FR" altLang="fr-FR" sz="2300" dirty="0">
                <a:latin typeface="Arial" pitchFamily="34" charset="0"/>
              </a:rPr>
              <a:t>, UJSM</a:t>
            </a:r>
          </a:p>
          <a:p>
            <a:pPr lvl="2">
              <a:lnSpc>
                <a:spcPct val="90000"/>
              </a:lnSpc>
            </a:pPr>
            <a:r>
              <a:rPr lang="fr-FR" altLang="fr-FR" sz="2300" dirty="0">
                <a:latin typeface="Arial" pitchFamily="34" charset="0"/>
              </a:rPr>
              <a:t>[club] 2 manifestations à St Foy-les-Lyon, H20, dont Trophée Thierry Giraud (St Foy-les-Lyon, H20) et florentin pour les jeunes</a:t>
            </a:r>
          </a:p>
          <a:p>
            <a:pPr lvl="2">
              <a:lnSpc>
                <a:spcPct val="90000"/>
              </a:lnSpc>
            </a:pPr>
            <a:r>
              <a:rPr lang="fr-FR" altLang="fr-FR" sz="2300" dirty="0">
                <a:latin typeface="Arial" pitchFamily="34" charset="0"/>
              </a:rPr>
              <a:t>[</a:t>
            </a:r>
            <a:r>
              <a:rPr lang="fr-FR" altLang="fr-FR" sz="2300" dirty="0" err="1">
                <a:latin typeface="Arial" pitchFamily="34" charset="0"/>
              </a:rPr>
              <a:t>CoDep</a:t>
            </a:r>
            <a:r>
              <a:rPr lang="fr-FR" altLang="fr-FR" sz="2300" dirty="0">
                <a:latin typeface="Arial" pitchFamily="34" charset="0"/>
              </a:rPr>
              <a:t>] Championnat du Rhône la </a:t>
            </a:r>
            <a:r>
              <a:rPr lang="fr-FR" altLang="fr-FR" sz="2300" dirty="0" err="1">
                <a:latin typeface="Arial" pitchFamily="34" charset="0"/>
              </a:rPr>
              <a:t>Mulatière</a:t>
            </a:r>
            <a:r>
              <a:rPr lang="fr-FR" altLang="fr-FR" sz="2300" dirty="0">
                <a:latin typeface="Arial" pitchFamily="34" charset="0"/>
              </a:rPr>
              <a:t>, </a:t>
            </a:r>
            <a:r>
              <a:rPr lang="fr-FR" altLang="fr-FR" sz="2300" dirty="0" err="1">
                <a:latin typeface="Arial" pitchFamily="34" charset="0"/>
              </a:rPr>
              <a:t>CoDep</a:t>
            </a:r>
            <a:r>
              <a:rPr lang="fr-FR" altLang="fr-FR" sz="2300" dirty="0">
                <a:latin typeface="Arial" pitchFamily="34" charset="0"/>
              </a:rPr>
              <a:t> 69</a:t>
            </a:r>
          </a:p>
          <a:p>
            <a:pPr lvl="2">
              <a:lnSpc>
                <a:spcPct val="90000"/>
              </a:lnSpc>
            </a:pPr>
            <a:r>
              <a:rPr lang="fr-FR" altLang="fr-FR" sz="2300" dirty="0">
                <a:latin typeface="Arial" pitchFamily="34" charset="0"/>
              </a:rPr>
              <a:t>[région] Championnat régional, H2O</a:t>
            </a:r>
          </a:p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229200"/>
            <a:ext cx="18859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481455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Actualité sportives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r-FR" altLang="fr-FR" sz="3000" dirty="0">
                <a:latin typeface="Arial" pitchFamily="34" charset="0"/>
              </a:rPr>
              <a:t>En </a:t>
            </a:r>
            <a:r>
              <a:rPr lang="fr-FR" altLang="fr-FR" sz="3000" dirty="0" err="1">
                <a:latin typeface="Arial" pitchFamily="34" charset="0"/>
              </a:rPr>
              <a:t>intra-régional</a:t>
            </a:r>
            <a:endParaRPr lang="fr-FR" altLang="fr-FR" sz="3000" dirty="0">
              <a:latin typeface="Arial" pitchFamily="34" charset="0"/>
            </a:endParaRPr>
          </a:p>
          <a:p>
            <a:pPr lvl="1">
              <a:lnSpc>
                <a:spcPct val="80000"/>
              </a:lnSpc>
            </a:pPr>
            <a:r>
              <a:rPr lang="fr-FR" altLang="fr-FR" sz="2600" dirty="0">
                <a:latin typeface="Arial" pitchFamily="34" charset="0"/>
              </a:rPr>
              <a:t>19 à 30 compétiteurs réguliers, jusqu’à 5 clubs réunis lors des compétitions</a:t>
            </a:r>
          </a:p>
          <a:p>
            <a:pPr lvl="1">
              <a:lnSpc>
                <a:spcPct val="80000"/>
              </a:lnSpc>
            </a:pPr>
            <a:endParaRPr lang="fr-FR" altLang="fr-FR" sz="2600" dirty="0">
              <a:latin typeface="Arial" pitchFamily="34" charset="0"/>
            </a:endParaRPr>
          </a:p>
          <a:p>
            <a:pPr lvl="1">
              <a:lnSpc>
                <a:spcPct val="80000"/>
              </a:lnSpc>
            </a:pPr>
            <a:r>
              <a:rPr lang="fr-FR" altLang="fr-FR" sz="2600" dirty="0">
                <a:latin typeface="Arial" pitchFamily="34" charset="0"/>
              </a:rPr>
              <a:t>Une jeune  qui monte qui remporte les championnats de France   et qui se sélectionne en Equipe de France junior.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833" y="4581128"/>
            <a:ext cx="2456253" cy="1550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052351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204864"/>
            <a:ext cx="8229600" cy="1143000"/>
          </a:xfrm>
        </p:spPr>
        <p:txBody>
          <a:bodyPr/>
          <a:lstStyle/>
          <a:p>
            <a:r>
              <a:rPr lang="fr-FR" dirty="0"/>
              <a:t>Activités des moniteurs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3789040"/>
            <a:ext cx="8219256" cy="306896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fr-FR" altLang="fr-FR" sz="2400" dirty="0">
              <a:latin typeface="Helvetica" charset="0"/>
            </a:endParaRPr>
          </a:p>
          <a:p>
            <a:r>
              <a:rPr lang="fr-FR" dirty="0"/>
              <a:t>3 nouveaux moniteurs : 2 MEF1 et un MEF2</a:t>
            </a:r>
          </a:p>
          <a:p>
            <a:r>
              <a:rPr lang="fr-FR" dirty="0"/>
              <a:t>Formation de 12 initiateurs et ouverture d’une section dans le 15 à Aurillac et dans le 07 à Cruas.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3024336" cy="1909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2885625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suite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141806"/>
            <a:ext cx="3038078" cy="191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971600" y="1988840"/>
            <a:ext cx="794467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Un stage de perfectionnement à Lyon avec</a:t>
            </a:r>
          </a:p>
          <a:p>
            <a:r>
              <a:rPr lang="fr-FR" sz="3200" dirty="0"/>
              <a:t> 12 participants,5 encadrants et 2 intervenants</a:t>
            </a:r>
          </a:p>
          <a:p>
            <a:r>
              <a:rPr lang="fr-FR" sz="3200" dirty="0"/>
              <a:t> en Octobre.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37882961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promotion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Une dizaine d’initiations avec parfois jusqu’à 60  personnes comme se fut le cas à Aurillac</a:t>
            </a:r>
          </a:p>
          <a:p>
            <a:r>
              <a:rPr lang="fr-FR" dirty="0"/>
              <a:t>Une équipe entièrement Aura pour les Ripes cette année.</a:t>
            </a:r>
          </a:p>
          <a:p>
            <a:r>
              <a:rPr lang="fr-FR" dirty="0"/>
              <a:t>Un stage de perfectionnement qui a remporté un vif succès avec 12 participants et un programme </a:t>
            </a:r>
            <a:r>
              <a:rPr lang="fr-FR"/>
              <a:t>de qualité.</a:t>
            </a: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085184"/>
            <a:ext cx="2520280" cy="15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08836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251</Words>
  <Application>Microsoft Office PowerPoint</Application>
  <PresentationFormat>Affichage à l'écran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</vt:lpstr>
      <vt:lpstr>Impact</vt:lpstr>
      <vt:lpstr>Thème Office</vt:lpstr>
      <vt:lpstr>Contre rendu commission TSC</vt:lpstr>
      <vt:lpstr>présentation</vt:lpstr>
      <vt:lpstr>compétitions</vt:lpstr>
      <vt:lpstr>Actualité sportives</vt:lpstr>
      <vt:lpstr>Activités des moniteurs</vt:lpstr>
      <vt:lpstr>suite</vt:lpstr>
      <vt:lpstr>promotion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Gillian</dc:creator>
  <cp:lastModifiedBy>Philippe DEFIEUX</cp:lastModifiedBy>
  <cp:revision>18</cp:revision>
  <dcterms:created xsi:type="dcterms:W3CDTF">2018-03-12T12:59:22Z</dcterms:created>
  <dcterms:modified xsi:type="dcterms:W3CDTF">2019-02-28T13:37:24Z</dcterms:modified>
</cp:coreProperties>
</file>