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57" r:id="rId3"/>
    <p:sldId id="267" r:id="rId4"/>
    <p:sldId id="258" r:id="rId5"/>
    <p:sldId id="268" r:id="rId6"/>
    <p:sldId id="269" r:id="rId7"/>
    <p:sldId id="259" r:id="rId8"/>
    <p:sldId id="261" r:id="rId9"/>
    <p:sldId id="262" r:id="rId10"/>
    <p:sldId id="264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304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289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3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006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434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9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885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498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318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70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32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70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00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00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193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911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686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8B9719-1213-4640-96B5-BC993339F45E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C6203A-F162-E645-9676-EDD5AE3F17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31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73708" y="-5382"/>
            <a:ext cx="9755187" cy="3435024"/>
          </a:xfrm>
        </p:spPr>
        <p:txBody>
          <a:bodyPr>
            <a:normAutofit/>
          </a:bodyPr>
          <a:lstStyle/>
          <a:p>
            <a:pPr algn="ctr"/>
            <a:r>
              <a:rPr lang="fr-FR" sz="6600" dirty="0" smtClean="0"/>
              <a:t>Contre rendu</a:t>
            </a:r>
            <a:br>
              <a:rPr lang="fr-FR" sz="6600" dirty="0" smtClean="0"/>
            </a:br>
            <a:r>
              <a:rPr lang="fr-FR" sz="6600" dirty="0" smtClean="0"/>
              <a:t>commission tir sur cible 2019 </a:t>
            </a:r>
            <a:endParaRPr lang="fr-FR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21420000">
            <a:off x="13210232" y="2274286"/>
            <a:ext cx="9755187" cy="55033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592" y="3507445"/>
            <a:ext cx="3848100" cy="160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19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initiations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22431" y="2133600"/>
            <a:ext cx="49882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r>
              <a:rPr lang="fr-FR" dirty="0" smtClean="0"/>
              <a:t>Plusieurs initiations dans les clubs</a:t>
            </a:r>
          </a:p>
          <a:p>
            <a:endParaRPr lang="fr-FR" dirty="0"/>
          </a:p>
          <a:p>
            <a:r>
              <a:rPr lang="fr-FR" dirty="0" smtClean="0"/>
              <a:t>Participation à la nuit de l’eau 25 baptêmes</a:t>
            </a:r>
          </a:p>
          <a:p>
            <a:endParaRPr lang="fr-FR" dirty="0"/>
          </a:p>
          <a:p>
            <a:r>
              <a:rPr lang="fr-FR" dirty="0" smtClean="0"/>
              <a:t>Participation aux 25 ans de l’ile bleue 80 baptêmes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394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Les projets de la commission pour l’année 2020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97877" y="2532185"/>
            <a:ext cx="10482630" cy="28424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Formation initiateur </a:t>
            </a:r>
          </a:p>
          <a:p>
            <a:r>
              <a:rPr lang="fr-FR" dirty="0" smtClean="0"/>
              <a:t>Formation MEF1</a:t>
            </a:r>
          </a:p>
          <a:p>
            <a:r>
              <a:rPr lang="fr-FR" dirty="0" smtClean="0"/>
              <a:t>Préparation d’un MEF2</a:t>
            </a:r>
          </a:p>
          <a:p>
            <a:r>
              <a:rPr lang="fr-FR" dirty="0" smtClean="0"/>
              <a:t>Création d’une nouvelle  section dans l’Ouest Lyonnais</a:t>
            </a:r>
          </a:p>
          <a:p>
            <a:r>
              <a:rPr lang="fr-FR" dirty="0" smtClean="0"/>
              <a:t>Participation aux Ripes</a:t>
            </a:r>
          </a:p>
          <a:p>
            <a:r>
              <a:rPr lang="fr-FR" dirty="0" smtClean="0"/>
              <a:t>Organisation d’un stage pur les jeunes</a:t>
            </a:r>
          </a:p>
          <a:p>
            <a:r>
              <a:rPr lang="fr-FR" dirty="0" smtClean="0"/>
              <a:t>Organisation d’un stage de </a:t>
            </a:r>
            <a:r>
              <a:rPr lang="fr-FR" dirty="0" err="1" smtClean="0"/>
              <a:t>perfectionement</a:t>
            </a:r>
            <a:r>
              <a:rPr lang="fr-FR" dirty="0" smtClean="0"/>
              <a:t> , </a:t>
            </a:r>
            <a:r>
              <a:rPr lang="fr-FR" dirty="0" err="1" smtClean="0"/>
              <a:t>preparation</a:t>
            </a:r>
            <a:r>
              <a:rPr lang="fr-FR" dirty="0" smtClean="0"/>
              <a:t> à la compétition.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5076092"/>
            <a:ext cx="3346118" cy="122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8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Quelles ont été les actions de la commission TSC en 2019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Formation: 12 initiateurs formés sur aura </a:t>
            </a:r>
          </a:p>
          <a:p>
            <a:r>
              <a:rPr lang="fr-FR" dirty="0" smtClean="0"/>
              <a:t> création de deux nouvelles commissions en Ardèche et dans le cantal</a:t>
            </a:r>
          </a:p>
          <a:p>
            <a:r>
              <a:rPr lang="fr-FR" dirty="0" smtClean="0"/>
              <a:t>11 compétitions</a:t>
            </a:r>
          </a:p>
          <a:p>
            <a:r>
              <a:rPr lang="fr-FR" dirty="0" smtClean="0"/>
              <a:t>Une team </a:t>
            </a:r>
            <a:r>
              <a:rPr lang="fr-FR" dirty="0" err="1" smtClean="0"/>
              <a:t>AUra</a:t>
            </a:r>
            <a:endParaRPr lang="fr-FR" dirty="0" smtClean="0"/>
          </a:p>
          <a:p>
            <a:r>
              <a:rPr lang="fr-FR" dirty="0" smtClean="0"/>
              <a:t>Des initiations </a:t>
            </a:r>
          </a:p>
          <a:p>
            <a:r>
              <a:rPr lang="fr-FR" dirty="0" smtClean="0"/>
              <a:t>Participation aux Ripes</a:t>
            </a:r>
          </a:p>
          <a:p>
            <a:r>
              <a:rPr lang="fr-FR" dirty="0" smtClean="0"/>
              <a:t>Projet pour 2020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231" y="5111262"/>
            <a:ext cx="3053040" cy="102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ripes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07" y="2157534"/>
            <a:ext cx="4415366" cy="3311525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830" y="1698196"/>
            <a:ext cx="5380893" cy="385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4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Formation de cadres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Formation de 10 initiateurs venus de Lyon, Aurillac, l’Ardèche et le Puy de dôme</a:t>
            </a:r>
          </a:p>
          <a:p>
            <a:r>
              <a:rPr lang="fr-FR" dirty="0" smtClean="0"/>
              <a:t>Un nouveau MEF2 </a:t>
            </a:r>
          </a:p>
          <a:p>
            <a:r>
              <a:rPr lang="fr-FR" dirty="0" smtClean="0"/>
              <a:t>6 RIFAT délivrés</a:t>
            </a:r>
          </a:p>
          <a:p>
            <a:r>
              <a:rPr lang="fr-FR" dirty="0"/>
              <a:t>8</a:t>
            </a:r>
            <a:r>
              <a:rPr lang="fr-FR" dirty="0" smtClean="0"/>
              <a:t> Tireurs Niveau 1</a:t>
            </a:r>
          </a:p>
          <a:p>
            <a:r>
              <a:rPr lang="fr-FR" dirty="0" smtClean="0"/>
              <a:t>2 nouveaux MEF1 sont en stage</a:t>
            </a:r>
          </a:p>
          <a:p>
            <a:r>
              <a:rPr lang="fr-FR" dirty="0" smtClean="0"/>
              <a:t>2  initiateurs en formation sous l’impulsion de Laurent Chevalier qui aboutira à l’ouverture d’une nouvelle section dans l’ouest lyonnais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985" y="4963242"/>
            <a:ext cx="3381288" cy="12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1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Une formation à Limoges de 9 initiateurs sur 2 jours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Passage du tireur niveau 1 </a:t>
            </a:r>
          </a:p>
          <a:p>
            <a:pPr marL="0" indent="0">
              <a:buNone/>
            </a:pPr>
            <a:r>
              <a:rPr lang="fr-FR" dirty="0" smtClean="0"/>
              <a:t>Compétition</a:t>
            </a:r>
          </a:p>
          <a:p>
            <a:pPr marL="0" indent="0">
              <a:buNone/>
            </a:pPr>
            <a:r>
              <a:rPr lang="fr-FR" dirty="0" smtClean="0"/>
              <a:t>Validation IE1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155" y="2263318"/>
            <a:ext cx="4666901" cy="31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59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limoges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" y="2075473"/>
            <a:ext cx="4773369" cy="331152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698" y="2075473"/>
            <a:ext cx="4781985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24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Création 2 nouvelles commissions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Une dans le Cantal</a:t>
            </a:r>
          </a:p>
          <a:p>
            <a:r>
              <a:rPr lang="fr-FR" dirty="0" smtClean="0"/>
              <a:t>Une en Ardèche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738" y="5068750"/>
            <a:ext cx="3003306" cy="10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7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compétitions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74" y="1837765"/>
            <a:ext cx="3311525" cy="331152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293" y="2227847"/>
            <a:ext cx="4107452" cy="27330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00954" y="1969477"/>
            <a:ext cx="16129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9 compétitions</a:t>
            </a:r>
          </a:p>
          <a:p>
            <a:r>
              <a:rPr lang="fr-FR" dirty="0" smtClean="0"/>
              <a:t>Sur la région</a:t>
            </a:r>
          </a:p>
          <a:p>
            <a:endParaRPr lang="fr-FR" dirty="0"/>
          </a:p>
          <a:p>
            <a:r>
              <a:rPr lang="fr-FR" dirty="0" smtClean="0"/>
              <a:t>Annecy</a:t>
            </a:r>
          </a:p>
          <a:p>
            <a:r>
              <a:rPr lang="fr-FR" dirty="0" smtClean="0"/>
              <a:t>Lyon</a:t>
            </a:r>
          </a:p>
          <a:p>
            <a:r>
              <a:rPr lang="fr-FR" dirty="0" smtClean="0"/>
              <a:t>Aurillac</a:t>
            </a:r>
          </a:p>
        </p:txBody>
      </p:sp>
    </p:spTree>
    <p:extLst>
      <p:ext uri="{BB962C8B-B14F-4D97-AF65-F5344CB8AC3E}">
        <p14:creationId xmlns:p14="http://schemas.microsoft.com/office/powerpoint/2010/main" val="185293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La team Aura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3062" y="1571027"/>
            <a:ext cx="10394707" cy="3311189"/>
          </a:xfrm>
        </p:spPr>
        <p:txBody>
          <a:bodyPr/>
          <a:lstStyle/>
          <a:p>
            <a:r>
              <a:rPr lang="fr-FR" dirty="0" smtClean="0"/>
              <a:t>Des podiums  à chaque compétition</a:t>
            </a:r>
          </a:p>
          <a:p>
            <a:r>
              <a:rPr lang="fr-FR" dirty="0" smtClean="0"/>
              <a:t>Plusieurs podiums aux championnats de France</a:t>
            </a:r>
          </a:p>
          <a:p>
            <a:r>
              <a:rPr lang="fr-FR" dirty="0" smtClean="0"/>
              <a:t>3 membres de la team Aura en </a:t>
            </a:r>
            <a:r>
              <a:rPr lang="fr-FR" dirty="0"/>
              <a:t>é</a:t>
            </a:r>
            <a:r>
              <a:rPr lang="fr-FR" dirty="0" smtClean="0"/>
              <a:t>quipe </a:t>
            </a:r>
            <a:r>
              <a:rPr lang="fr-FR" dirty="0"/>
              <a:t>é</a:t>
            </a:r>
            <a:r>
              <a:rPr lang="fr-FR" dirty="0" smtClean="0"/>
              <a:t>lite </a:t>
            </a:r>
          </a:p>
          <a:p>
            <a:r>
              <a:rPr lang="fr-FR" dirty="0" smtClean="0"/>
              <a:t>Déplacement au Pontet, à Castres, Metz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414" y="5228491"/>
            <a:ext cx="2806857" cy="108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3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199</TotalTime>
  <Words>238</Words>
  <Application>Microsoft Macintosh PowerPoint</Application>
  <PresentationFormat>Grand écran</PresentationFormat>
  <Paragraphs>54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Impact</vt:lpstr>
      <vt:lpstr>Arial</vt:lpstr>
      <vt:lpstr>Grand événement</vt:lpstr>
      <vt:lpstr>Contre rendu commission tir sur cible 2019 </vt:lpstr>
      <vt:lpstr>Quelles ont été les actions de la commission TSC en 2019</vt:lpstr>
      <vt:lpstr>Les ripes</vt:lpstr>
      <vt:lpstr>Formation de cadres</vt:lpstr>
      <vt:lpstr>Une formation à Limoges de 9 initiateurs sur 2 jours</vt:lpstr>
      <vt:lpstr>limoges</vt:lpstr>
      <vt:lpstr>Création 2 nouvelles commissions</vt:lpstr>
      <vt:lpstr>Les compétitions</vt:lpstr>
      <vt:lpstr>La team Aura</vt:lpstr>
      <vt:lpstr>Les initiations</vt:lpstr>
      <vt:lpstr>Les projets de la commission pour l’année 2020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Contre rendu commission tir sur cible 2019 </dc:title>
  <dc:creator>Utilisateur de Microsoft Office</dc:creator>
  <cp:lastModifiedBy>Utilisateur de Microsoft Office</cp:lastModifiedBy>
  <cp:revision>20</cp:revision>
  <dcterms:created xsi:type="dcterms:W3CDTF">2019-11-15T07:26:27Z</dcterms:created>
  <dcterms:modified xsi:type="dcterms:W3CDTF">2020-03-02T16:53:06Z</dcterms:modified>
</cp:coreProperties>
</file>